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e25b1e6b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e25b1e6b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e25b1e6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e25b1e6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e25b1e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e25b1e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e4d3239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e4d3239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9cf693b3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9cf693b3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9cf693b3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9cf693b3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9cf693b3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9cf693b3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e25b1e6b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e25b1e6b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9cf693b3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9cf693b3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9cf693b3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9cf693b3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e25b1e6b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e25b1e6b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e25b1e6b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e25b1e6b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e25b1e6b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e25b1e6b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Relationship Id="rId4" Type="http://schemas.openxmlformats.org/officeDocument/2006/relationships/image" Target="../media/image7.gif"/><Relationship Id="rId5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Relationship Id="rId4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2205.15241" TargetMode="External"/><Relationship Id="rId4" Type="http://schemas.openxmlformats.org/officeDocument/2006/relationships/hyperlink" Target="https://arxiv.org/abs/2202.05607" TargetMode="External"/><Relationship Id="rId5" Type="http://schemas.openxmlformats.org/officeDocument/2006/relationships/hyperlink" Target="https://arxiv.org/abs/2206.13499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Transformer with       ViT State Encoder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by Akash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Qbert</a:t>
            </a:r>
            <a:r>
              <a:rPr lang="en"/>
              <a:t> Results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0" y="1688525"/>
            <a:ext cx="9144000" cy="3455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694" y="1850725"/>
            <a:ext cx="2385308" cy="3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675" y="1850725"/>
            <a:ext cx="3249475" cy="31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</a:t>
            </a:r>
            <a:r>
              <a:rPr lang="en"/>
              <a:t>Attention Heads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 Ball</a:t>
            </a:r>
            <a:r>
              <a:rPr lang="en" sz="1400"/>
              <a:t>					    Free Move Space			         Unbroken Blocks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00" y="23216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450" y="23216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800" y="23216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0" y="462927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Lee, K., Nachum, O., Yang, M., Lee, L., Freeman, D., Xu, W., Guadarrama, S., Fischer, I., Jang, E., Michalewski, H., &amp; Mordatch, I. (2022). Multi-Game Decision Transformers. </a:t>
            </a:r>
            <a:r>
              <a:rPr i="1" lang="en" sz="1100">
                <a:solidFill>
                  <a:srgbClr val="B7B7B7"/>
                </a:solidFill>
              </a:rPr>
              <a:t>ArXiv</a:t>
            </a:r>
            <a:r>
              <a:rPr lang="en" sz="1100">
                <a:solidFill>
                  <a:srgbClr val="B7B7B7"/>
                </a:solidFill>
              </a:rPr>
              <a:t>. /abs/2205.15241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Seaquest Attention Heads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Player							Bullets</a:t>
            </a:r>
            <a:endParaRPr sz="140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825" y="23216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350" y="23216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0" y="462927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Lee, K., Nachum, O., Yang, M., Lee, L., Freeman, D., Xu, W., Guadarrama, S., Fischer, I., Jang, E., Michalewski, H., &amp; Mordatch, I. (2022). Multi-Game Decision Transformers. </a:t>
            </a:r>
            <a:r>
              <a:rPr i="1" lang="en" sz="1100">
                <a:solidFill>
                  <a:srgbClr val="B7B7B7"/>
                </a:solidFill>
              </a:rPr>
              <a:t>ArXiv</a:t>
            </a:r>
            <a:r>
              <a:rPr lang="en" sz="1100">
                <a:solidFill>
                  <a:srgbClr val="B7B7B7"/>
                </a:solidFill>
              </a:rPr>
              <a:t>. /abs/2205.15241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Developments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Multi-game pre-training of DT shows human-level performance: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https://arxiv.org/abs/2205.15241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Online fine-tuning approach for DT that learns from replay rollouts         (with hindsight experience replay):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https://arxiv.org/abs/2202.05607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Char char="➔"/>
            </a:pPr>
            <a:r>
              <a:rPr lang="en"/>
              <a:t>Prompting DTs to allow better generalization capabilities: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https://arxiv.org/abs/2206.13499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64" name="Google Shape;164;p2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Decision Transformer is a decoder-only transformer architecture that aims to generate actions in an auto-regressive manner.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Learns from both expert and non-expert data thanks to reward conditioning.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Char char="➔"/>
            </a:pPr>
            <a:r>
              <a:rPr lang="en"/>
              <a:t>Empirically proven to be significantly better than vanilla Behavior Cloning methods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Train baseline DT, ViT-DT and MLP BC models on the dataset.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Tune CNN, ViT and MLP hyperparameters for optimal performance.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Run for 3 distinct Atari games: Breakout, Seaquest and Qbert.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Char char="➔"/>
            </a:pPr>
            <a:r>
              <a:rPr lang="en"/>
              <a:t>Average the results over multiple runs with different seeds.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Training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DT is primarily trained in an offline learning environment.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 agent is trained entirely on an existing dataset without any interaction with the environment.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Char char="➔"/>
            </a:pPr>
            <a:r>
              <a:rPr lang="en"/>
              <a:t>Dataset consists of 200M frames or 50M (state, actions and rewards) experience tuples.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 Architecture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0" y="1679875"/>
            <a:ext cx="9144000" cy="3463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938" y="1679875"/>
            <a:ext cx="6392137" cy="2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0" y="462927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Chen, L., Lu, K., Rajeswaran, A., Lee, K., Grover, A., Laskin, M., Abbeel, P., Srinivas, A., &amp; Mordatch, I. (2021). Decision Transformer: Reinforcement Learning via Sequence Modeling. ArXiv. /abs/2106.01345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 State Representation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0" y="1670750"/>
            <a:ext cx="9144000" cy="3472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63" y="1670750"/>
            <a:ext cx="5831665" cy="295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0" y="462927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Dosovitskiy, A., Beyer, L., Kolesnikov, A., Weissenborn, D., Zhai, X., Unterthiner, T., Dehghani, M., Minderer, M., Heigold, G., Gelly, S., Uszkoreit, J., &amp; Houlsby, N. (2020). An Image is Worth 16x16 Words: Transformers for Image Recognition at Scale. ArXiv. /abs/2010.11929</a:t>
            </a:r>
            <a:endParaRPr sz="11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 Configuration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0" y="1688525"/>
            <a:ext cx="9144000" cy="3455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38" y="1688525"/>
            <a:ext cx="3953831" cy="345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Results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0" y="1688525"/>
            <a:ext cx="9144000" cy="3455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675" y="1856425"/>
            <a:ext cx="3157161" cy="311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725" y="1856425"/>
            <a:ext cx="2376625" cy="3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Seaquest</a:t>
            </a:r>
            <a:r>
              <a:rPr lang="en"/>
              <a:t> Results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0" y="1688525"/>
            <a:ext cx="9144000" cy="3455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475" y="1888263"/>
            <a:ext cx="2328100" cy="30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675" y="1850725"/>
            <a:ext cx="3249475" cy="31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